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</p:sldIdLst>
  <p:sldSz cx="21599525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12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9998" y="-17780"/>
            <a:ext cx="21660478" cy="1443577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0640" y="5048965"/>
            <a:ext cx="13763600" cy="3456853"/>
          </a:xfrm>
        </p:spPr>
        <p:txBody>
          <a:bodyPr anchor="b">
            <a:noAutofit/>
          </a:bodyPr>
          <a:lstStyle>
            <a:lvl1pPr algn="r">
              <a:defRPr sz="11339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0640" y="8505815"/>
            <a:ext cx="13763600" cy="23032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6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20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8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40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00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60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72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80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29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8" y="1280019"/>
            <a:ext cx="14994270" cy="7146772"/>
          </a:xfrm>
        </p:spPr>
        <p:txBody>
          <a:bodyPr anchor="ctr">
            <a:normAutofit/>
          </a:bodyPr>
          <a:lstStyle>
            <a:lvl1pPr algn="l">
              <a:defRPr sz="923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8" y="9386805"/>
            <a:ext cx="14994270" cy="3298657"/>
          </a:xfrm>
        </p:spPr>
        <p:txBody>
          <a:bodyPr anchor="ctr">
            <a:normAutofit/>
          </a:bodyPr>
          <a:lstStyle>
            <a:lvl1pPr marL="0" indent="0" algn="l">
              <a:buNone/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052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397" y="1280019"/>
            <a:ext cx="14343422" cy="6346761"/>
          </a:xfrm>
        </p:spPr>
        <p:txBody>
          <a:bodyPr anchor="ctr">
            <a:normAutofit/>
          </a:bodyPr>
          <a:lstStyle>
            <a:lvl1pPr algn="l">
              <a:defRPr sz="923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00905" y="7626779"/>
            <a:ext cx="12802405" cy="80001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3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60029" indent="0">
              <a:buFontTx/>
              <a:buNone/>
              <a:defRPr/>
            </a:lvl2pPr>
            <a:lvl3pPr marL="1920057" indent="0">
              <a:buFontTx/>
              <a:buNone/>
              <a:defRPr/>
            </a:lvl3pPr>
            <a:lvl4pPr marL="2880086" indent="0">
              <a:buFontTx/>
              <a:buNone/>
              <a:defRPr/>
            </a:lvl4pPr>
            <a:lvl5pPr marL="384011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5" y="9386805"/>
            <a:ext cx="14994273" cy="3298657"/>
          </a:xfrm>
        </p:spPr>
        <p:txBody>
          <a:bodyPr anchor="ctr">
            <a:normAutofit/>
          </a:bodyPr>
          <a:lstStyle>
            <a:lvl1pPr marL="0" indent="0" algn="l">
              <a:buNone/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1140238" y="1659611"/>
            <a:ext cx="1080257" cy="1227894"/>
          </a:xfrm>
          <a:prstGeom prst="rect">
            <a:avLst/>
          </a:prstGeom>
        </p:spPr>
        <p:txBody>
          <a:bodyPr vert="horz" lIns="192003" tIns="96001" rIns="192003" bIns="96001" rtlCol="0" anchor="ctr">
            <a:noAutofit/>
          </a:bodyPr>
          <a:lstStyle/>
          <a:p>
            <a:pPr lvl="0"/>
            <a:r>
              <a:rPr lang="en-US" sz="167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939097" y="6061100"/>
            <a:ext cx="1080257" cy="1227894"/>
          </a:xfrm>
          <a:prstGeom prst="rect">
            <a:avLst/>
          </a:prstGeom>
        </p:spPr>
        <p:txBody>
          <a:bodyPr vert="horz" lIns="192003" tIns="96001" rIns="192003" bIns="96001" rtlCol="0" anchor="ctr">
            <a:noAutofit/>
          </a:bodyPr>
          <a:lstStyle/>
          <a:p>
            <a:pPr lvl="0"/>
            <a:r>
              <a:rPr lang="en-US" sz="167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157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5" y="4056728"/>
            <a:ext cx="14994273" cy="5449865"/>
          </a:xfrm>
        </p:spPr>
        <p:txBody>
          <a:bodyPr anchor="b">
            <a:normAutofit/>
          </a:bodyPr>
          <a:lstStyle>
            <a:lvl1pPr algn="l">
              <a:defRPr sz="923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5" y="9506593"/>
            <a:ext cx="14994273" cy="3178869"/>
          </a:xfrm>
        </p:spPr>
        <p:txBody>
          <a:bodyPr anchor="t">
            <a:normAutofit/>
          </a:bodyPr>
          <a:lstStyle>
            <a:lvl1pPr marL="0" indent="0" algn="l">
              <a:buNone/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743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397" y="1280019"/>
            <a:ext cx="14343422" cy="6346761"/>
          </a:xfrm>
        </p:spPr>
        <p:txBody>
          <a:bodyPr anchor="ctr">
            <a:normAutofit/>
          </a:bodyPr>
          <a:lstStyle>
            <a:lvl1pPr algn="l">
              <a:defRPr sz="923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39961" y="8426791"/>
            <a:ext cx="14994275" cy="107980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60029" indent="0">
              <a:buFontTx/>
              <a:buNone/>
              <a:defRPr/>
            </a:lvl2pPr>
            <a:lvl3pPr marL="1920057" indent="0">
              <a:buFontTx/>
              <a:buNone/>
              <a:defRPr/>
            </a:lvl3pPr>
            <a:lvl4pPr marL="2880086" indent="0">
              <a:buFontTx/>
              <a:buNone/>
              <a:defRPr/>
            </a:lvl4pPr>
            <a:lvl5pPr marL="384011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5" y="9506593"/>
            <a:ext cx="14994273" cy="3178869"/>
          </a:xfrm>
        </p:spPr>
        <p:txBody>
          <a:bodyPr anchor="t">
            <a:normAutofit/>
          </a:bodyPr>
          <a:lstStyle>
            <a:lvl1pPr marL="0" indent="0" algn="l">
              <a:buNone/>
              <a:defRPr sz="37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1140238" y="1659611"/>
            <a:ext cx="1080257" cy="1227894"/>
          </a:xfrm>
          <a:prstGeom prst="rect">
            <a:avLst/>
          </a:prstGeom>
        </p:spPr>
        <p:txBody>
          <a:bodyPr vert="horz" lIns="192003" tIns="96001" rIns="192003" bIns="96001" rtlCol="0" anchor="ctr">
            <a:noAutofit/>
          </a:bodyPr>
          <a:lstStyle/>
          <a:p>
            <a:pPr lvl="0"/>
            <a:r>
              <a:rPr lang="en-US" sz="167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939097" y="6061100"/>
            <a:ext cx="1080257" cy="1227894"/>
          </a:xfrm>
          <a:prstGeom prst="rect">
            <a:avLst/>
          </a:prstGeom>
        </p:spPr>
        <p:txBody>
          <a:bodyPr vert="horz" lIns="192003" tIns="96001" rIns="192003" bIns="96001" rtlCol="0" anchor="ctr">
            <a:noAutofit/>
          </a:bodyPr>
          <a:lstStyle/>
          <a:p>
            <a:pPr lvl="0"/>
            <a:r>
              <a:rPr lang="en-US" sz="167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2031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728" y="1280019"/>
            <a:ext cx="14979509" cy="6346761"/>
          </a:xfrm>
        </p:spPr>
        <p:txBody>
          <a:bodyPr anchor="ctr">
            <a:normAutofit/>
          </a:bodyPr>
          <a:lstStyle>
            <a:lvl1pPr algn="l">
              <a:defRPr sz="923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39961" y="8426791"/>
            <a:ext cx="14994275" cy="107980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040">
                <a:solidFill>
                  <a:schemeClr val="accent1"/>
                </a:solidFill>
              </a:defRPr>
            </a:lvl1pPr>
            <a:lvl2pPr marL="960029" indent="0">
              <a:buFontTx/>
              <a:buNone/>
              <a:defRPr/>
            </a:lvl2pPr>
            <a:lvl3pPr marL="1920057" indent="0">
              <a:buFontTx/>
              <a:buNone/>
              <a:defRPr/>
            </a:lvl3pPr>
            <a:lvl4pPr marL="2880086" indent="0">
              <a:buFontTx/>
              <a:buNone/>
              <a:defRPr/>
            </a:lvl4pPr>
            <a:lvl5pPr marL="384011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5" y="9506593"/>
            <a:ext cx="14994273" cy="3178869"/>
          </a:xfrm>
        </p:spPr>
        <p:txBody>
          <a:bodyPr anchor="t">
            <a:normAutofit/>
          </a:bodyPr>
          <a:lstStyle>
            <a:lvl1pPr marL="0" indent="0" algn="l">
              <a:buNone/>
              <a:defRPr sz="37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409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845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19324" y="1280020"/>
            <a:ext cx="2312103" cy="11026832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966" y="1280020"/>
            <a:ext cx="12271445" cy="110268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290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76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5" y="5671199"/>
            <a:ext cx="14994273" cy="3835397"/>
          </a:xfrm>
        </p:spPr>
        <p:txBody>
          <a:bodyPr anchor="b"/>
          <a:lstStyle>
            <a:lvl1pPr algn="l">
              <a:defRPr sz="8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5" y="9506593"/>
            <a:ext cx="14994273" cy="1806641"/>
          </a:xfrm>
        </p:spPr>
        <p:txBody>
          <a:bodyPr anchor="t"/>
          <a:lstStyle>
            <a:lvl1pPr marL="0" indent="0" algn="l">
              <a:buNone/>
              <a:defRPr sz="4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045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8" y="1280019"/>
            <a:ext cx="14994270" cy="27733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970" y="4536737"/>
            <a:ext cx="7294585" cy="8148723"/>
          </a:xfrm>
        </p:spPr>
        <p:txBody>
          <a:bodyPr>
            <a:normAutofit/>
          </a:bodyPr>
          <a:lstStyle>
            <a:lvl1pPr>
              <a:defRPr sz="3780"/>
            </a:lvl1pPr>
            <a:lvl2pPr>
              <a:defRPr sz="3360"/>
            </a:lvl2pPr>
            <a:lvl3pPr>
              <a:defRPr sz="294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9651" y="4536740"/>
            <a:ext cx="7294588" cy="8148725"/>
          </a:xfrm>
        </p:spPr>
        <p:txBody>
          <a:bodyPr>
            <a:normAutofit/>
          </a:bodyPr>
          <a:lstStyle>
            <a:lvl1pPr>
              <a:defRPr sz="3780"/>
            </a:lvl1pPr>
            <a:lvl2pPr>
              <a:defRPr sz="3360"/>
            </a:lvl2pPr>
            <a:lvl3pPr>
              <a:defRPr sz="294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96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7" y="1280019"/>
            <a:ext cx="14994268" cy="277337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6" y="4537564"/>
            <a:ext cx="7300639" cy="1210017"/>
          </a:xfrm>
        </p:spPr>
        <p:txBody>
          <a:bodyPr anchor="b">
            <a:noAutofit/>
          </a:bodyPr>
          <a:lstStyle>
            <a:lvl1pPr marL="0" indent="0">
              <a:buNone/>
              <a:defRPr sz="5040" b="0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966" y="5747584"/>
            <a:ext cx="7300639" cy="693788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33595" y="4537564"/>
            <a:ext cx="7300639" cy="1210017"/>
          </a:xfrm>
        </p:spPr>
        <p:txBody>
          <a:bodyPr anchor="b">
            <a:noAutofit/>
          </a:bodyPr>
          <a:lstStyle>
            <a:lvl1pPr marL="0" indent="0">
              <a:buNone/>
              <a:defRPr sz="5040" b="0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33595" y="5747584"/>
            <a:ext cx="7300639" cy="693788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858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6" y="1280019"/>
            <a:ext cx="14994270" cy="27733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209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659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6" y="3146721"/>
            <a:ext cx="6590836" cy="2684483"/>
          </a:xfrm>
        </p:spPr>
        <p:txBody>
          <a:bodyPr anchor="b"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5898" y="1081224"/>
            <a:ext cx="7998337" cy="116042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966" y="5831203"/>
            <a:ext cx="6590836" cy="5426745"/>
          </a:xfrm>
        </p:spPr>
        <p:txBody>
          <a:bodyPr>
            <a:normAutofit/>
          </a:bodyPr>
          <a:lstStyle>
            <a:lvl1pPr marL="0" indent="0">
              <a:buNone/>
              <a:defRPr sz="2940"/>
            </a:lvl1pPr>
            <a:lvl2pPr marL="720021" indent="0">
              <a:buNone/>
              <a:defRPr sz="2205"/>
            </a:lvl2pPr>
            <a:lvl3pPr marL="1440043" indent="0">
              <a:buNone/>
              <a:defRPr sz="1890"/>
            </a:lvl3pPr>
            <a:lvl4pPr marL="2160064" indent="0">
              <a:buNone/>
              <a:defRPr sz="1575"/>
            </a:lvl4pPr>
            <a:lvl5pPr marL="2880086" indent="0">
              <a:buNone/>
              <a:defRPr sz="1575"/>
            </a:lvl5pPr>
            <a:lvl6pPr marL="3600107" indent="0">
              <a:buNone/>
              <a:defRPr sz="1575"/>
            </a:lvl6pPr>
            <a:lvl7pPr marL="4320129" indent="0">
              <a:buNone/>
              <a:defRPr sz="1575"/>
            </a:lvl7pPr>
            <a:lvl8pPr marL="5040150" indent="0">
              <a:buNone/>
              <a:defRPr sz="1575"/>
            </a:lvl8pPr>
            <a:lvl9pPr marL="5760171" indent="0">
              <a:buNone/>
              <a:defRPr sz="15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704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66" y="10080149"/>
            <a:ext cx="14994270" cy="1190019"/>
          </a:xfrm>
        </p:spPr>
        <p:txBody>
          <a:bodyPr anchor="b">
            <a:normAutofit/>
          </a:bodyPr>
          <a:lstStyle>
            <a:lvl1pPr algn="l">
              <a:defRPr sz="5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39966" y="1280019"/>
            <a:ext cx="14994270" cy="8075118"/>
          </a:xfrm>
        </p:spPr>
        <p:txBody>
          <a:bodyPr anchor="t">
            <a:normAutofit/>
          </a:bodyPr>
          <a:lstStyle>
            <a:lvl1pPr marL="0" indent="0" algn="ctr">
              <a:buNone/>
              <a:defRPr sz="3360"/>
            </a:lvl1pPr>
            <a:lvl2pPr marL="960029" indent="0">
              <a:buNone/>
              <a:defRPr sz="3360"/>
            </a:lvl2pPr>
            <a:lvl3pPr marL="1920057" indent="0">
              <a:buNone/>
              <a:defRPr sz="3360"/>
            </a:lvl3pPr>
            <a:lvl4pPr marL="2880086" indent="0">
              <a:buNone/>
              <a:defRPr sz="3360"/>
            </a:lvl4pPr>
            <a:lvl5pPr marL="3840114" indent="0">
              <a:buNone/>
              <a:defRPr sz="3360"/>
            </a:lvl5pPr>
            <a:lvl6pPr marL="4800143" indent="0">
              <a:buNone/>
              <a:defRPr sz="3360"/>
            </a:lvl6pPr>
            <a:lvl7pPr marL="5760171" indent="0">
              <a:buNone/>
              <a:defRPr sz="3360"/>
            </a:lvl7pPr>
            <a:lvl8pPr marL="6720200" indent="0">
              <a:buNone/>
              <a:defRPr sz="3360"/>
            </a:lvl8pPr>
            <a:lvl9pPr marL="7680228" indent="0">
              <a:buNone/>
              <a:defRPr sz="3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966" y="11270168"/>
            <a:ext cx="14994270" cy="1415294"/>
          </a:xfrm>
        </p:spPr>
        <p:txBody>
          <a:bodyPr>
            <a:normAutofit/>
          </a:bodyPr>
          <a:lstStyle>
            <a:lvl1pPr marL="0" indent="0">
              <a:buNone/>
              <a:defRPr sz="2520"/>
            </a:lvl1pPr>
            <a:lvl2pPr marL="960029" indent="0">
              <a:buNone/>
              <a:defRPr sz="2520"/>
            </a:lvl2pPr>
            <a:lvl3pPr marL="1920057" indent="0">
              <a:buNone/>
              <a:defRPr sz="2100"/>
            </a:lvl3pPr>
            <a:lvl4pPr marL="2880086" indent="0">
              <a:buNone/>
              <a:defRPr sz="1890"/>
            </a:lvl4pPr>
            <a:lvl5pPr marL="3840114" indent="0">
              <a:buNone/>
              <a:defRPr sz="1890"/>
            </a:lvl5pPr>
            <a:lvl6pPr marL="4800143" indent="0">
              <a:buNone/>
              <a:defRPr sz="1890"/>
            </a:lvl6pPr>
            <a:lvl7pPr marL="5760171" indent="0">
              <a:buNone/>
              <a:defRPr sz="1890"/>
            </a:lvl7pPr>
            <a:lvl8pPr marL="6720200" indent="0">
              <a:buNone/>
              <a:defRPr sz="1890"/>
            </a:lvl8pPr>
            <a:lvl9pPr marL="7680228" indent="0">
              <a:buNone/>
              <a:defRPr sz="18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438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9999" y="-17780"/>
            <a:ext cx="21660480" cy="1443577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9967" y="1280019"/>
            <a:ext cx="14994268" cy="2773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6" y="4536740"/>
            <a:ext cx="14994270" cy="8148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68045" y="12685465"/>
            <a:ext cx="16160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EC67F-F01F-49EE-8731-62CFB9F66CFF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9967" y="12685465"/>
            <a:ext cx="1092016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3309" y="12685465"/>
            <a:ext cx="121092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accent1"/>
                </a:solidFill>
              </a:defRPr>
            </a:lvl1pPr>
          </a:lstStyle>
          <a:p>
            <a:fld id="{1C7AC9D7-E6A1-4387-AAEF-696781C93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95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960029" rtl="0" eaLnBrk="1" latinLnBrk="0" hangingPunct="1">
        <a:spcBef>
          <a:spcPct val="0"/>
        </a:spcBef>
        <a:buNone/>
        <a:defRPr sz="755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20021" indent="-720021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560046" indent="-600018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400071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9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360100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320129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280157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240186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200214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160243" indent="-480014" algn="l" defTabSz="960029" rtl="0" eaLnBrk="1" latinLnBrk="0" hangingPunct="1">
        <a:spcBef>
          <a:spcPts val="2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960029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17FBC9-8DFD-438E-9333-E14DBCF27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58" y="754211"/>
            <a:ext cx="7616836" cy="227754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39320E-5E79-49CE-814F-0A25377E04DA}"/>
              </a:ext>
            </a:extLst>
          </p:cNvPr>
          <p:cNvSpPr/>
          <p:nvPr/>
        </p:nvSpPr>
        <p:spPr>
          <a:xfrm>
            <a:off x="4988659" y="4963309"/>
            <a:ext cx="11736142" cy="8057541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3600" dirty="0">
                <a:latin typeface="Bahnschrift SemiLight SemiConde" panose="020B0502040204020203" pitchFamily="34" charset="0"/>
              </a:rPr>
              <a:t>Projekt </a:t>
            </a:r>
            <a:r>
              <a:rPr lang="hr-H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lt"/>
              </a:rPr>
              <a:t>ARTHERA</a:t>
            </a:r>
            <a:r>
              <a:rPr lang="hr-HR" sz="3600" dirty="0">
                <a:latin typeface="Bahnschrift SemiLight SemiConde" panose="020B0502040204020203" pitchFamily="34" charset="0"/>
              </a:rPr>
              <a:t> je projekt koji podrazumijeva razmjenu dobre prakse između partnera u projektu. Želja je poticati razvoj umjetničkih vještina učenika s posebnim obrazovnim potrebama u ugodnoj, kreativnoj atmosferi. Tijekom posjeta školama – sudionicima projekta, učenici će sudjelovati u kreativnom izražavanju na područjima drame, glazbe, kiparstva, slikarstva, dizajna i plesa.</a:t>
            </a:r>
          </a:p>
          <a:p>
            <a:pPr lvl="0"/>
            <a:endParaRPr lang="hr-HR" sz="3600" dirty="0">
              <a:latin typeface="Bahnschrift SemiLight SemiConde" panose="020B0502040204020203" pitchFamily="34" charset="0"/>
            </a:endParaRPr>
          </a:p>
          <a:p>
            <a:r>
              <a:rPr lang="hr-HR" sz="3600" dirty="0">
                <a:latin typeface="Bahnschrift SemiLight SemiConde" panose="020B0502040204020203" pitchFamily="34" charset="0"/>
              </a:rPr>
              <a:t>Glavni cilj projekta je poticanje i jačanje umjetničkog izražavanja učenika s posebnim obrazovnim potrebama, koje bi utjecalo i na njihovu kvalitetu života i profesionalni razvoj budući da izražavanje kroz razne vrste umjetnosti ima jak terapijski učinak.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ECD73E0-B2A7-4C2D-B5A3-90DF0070E9A6}"/>
              </a:ext>
            </a:extLst>
          </p:cNvPr>
          <p:cNvSpPr/>
          <p:nvPr/>
        </p:nvSpPr>
        <p:spPr>
          <a:xfrm>
            <a:off x="682795" y="7368332"/>
            <a:ext cx="4191927" cy="25426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Litva</a:t>
            </a:r>
          </a:p>
          <a:p>
            <a:pPr algn="ctr"/>
            <a:endParaRPr lang="hr-HR" sz="6023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8E5A991-70C9-454C-A363-B263F9EF6332}"/>
              </a:ext>
            </a:extLst>
          </p:cNvPr>
          <p:cNvSpPr/>
          <p:nvPr/>
        </p:nvSpPr>
        <p:spPr>
          <a:xfrm>
            <a:off x="790003" y="10074165"/>
            <a:ext cx="4191927" cy="254261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Estonija</a:t>
            </a:r>
          </a:p>
          <a:p>
            <a:pPr algn="ctr"/>
            <a:endParaRPr lang="hr-HR" sz="6023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B5E640-C2A1-4E30-90DC-C07FE1536A70}"/>
              </a:ext>
            </a:extLst>
          </p:cNvPr>
          <p:cNvSpPr/>
          <p:nvPr/>
        </p:nvSpPr>
        <p:spPr>
          <a:xfrm>
            <a:off x="897212" y="4614396"/>
            <a:ext cx="3977511" cy="24174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Španjolska</a:t>
            </a:r>
          </a:p>
          <a:p>
            <a:pPr algn="ctr"/>
            <a:endParaRPr lang="hr-HR" sz="6023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5BF13EC-6520-4BE1-9AF3-B5E1A8685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788" y="5858273"/>
            <a:ext cx="1560360" cy="1042271"/>
          </a:xfrm>
          <a:prstGeom prst="rect">
            <a:avLst/>
          </a:prstGeom>
        </p:spPr>
      </p:pic>
      <p:pic>
        <p:nvPicPr>
          <p:cNvPr id="1028" name="Picture 4" descr="Zastava Litve – Wikipedija">
            <a:extLst>
              <a:ext uri="{FF2B5EF4-FFF2-40B4-BE49-F238E27FC236}">
                <a16:creationId xmlns:a16="http://schemas.microsoft.com/office/drawing/2014/main" id="{48E8118C-79E6-4EDA-99C6-8339D728F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003" y="8663967"/>
            <a:ext cx="1668030" cy="100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6" descr="Zastava Estonije – Wikipedija">
            <a:extLst>
              <a:ext uri="{FF2B5EF4-FFF2-40B4-BE49-F238E27FC236}">
                <a16:creationId xmlns:a16="http://schemas.microsoft.com/office/drawing/2014/main" id="{DCECE643-C1F4-405E-B0C5-A37F84ACE3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29768" y="6930112"/>
            <a:ext cx="539988" cy="5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61996" tIns="80998" rIns="161996" bIns="80998" numCol="1" anchor="t" anchorCtr="0" compatLnSpc="1">
            <a:prstTxWarp prst="textNoShape">
              <a:avLst/>
            </a:prstTxWarp>
          </a:bodyPr>
          <a:lstStyle/>
          <a:p>
            <a:endParaRPr lang="hr-HR" sz="6023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C2631ED-E7A6-49C6-940E-ADA79371D9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788" y="11368457"/>
            <a:ext cx="1511832" cy="1079669"/>
          </a:xfrm>
          <a:prstGeom prst="rect">
            <a:avLst/>
          </a:prstGeom>
          <a:ln>
            <a:noFill/>
          </a:ln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5C7A722F-653C-40A0-9A30-9AC904D8F423}"/>
              </a:ext>
            </a:extLst>
          </p:cNvPr>
          <p:cNvSpPr/>
          <p:nvPr/>
        </p:nvSpPr>
        <p:spPr>
          <a:xfrm>
            <a:off x="16838737" y="4614396"/>
            <a:ext cx="3977511" cy="251210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Italija</a:t>
            </a:r>
          </a:p>
          <a:p>
            <a:pPr algn="ctr"/>
            <a:endParaRPr lang="hr-HR" sz="6023" dirty="0"/>
          </a:p>
        </p:txBody>
      </p:sp>
      <p:sp>
        <p:nvSpPr>
          <p:cNvPr id="23" name="AutoShape 8" descr="Zastava Italije – Wikipedija">
            <a:extLst>
              <a:ext uri="{FF2B5EF4-FFF2-40B4-BE49-F238E27FC236}">
                <a16:creationId xmlns:a16="http://schemas.microsoft.com/office/drawing/2014/main" id="{36A8A271-F0A5-402A-9B60-A76378530C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99762" y="7200106"/>
            <a:ext cx="539988" cy="5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61996" tIns="80998" rIns="161996" bIns="80998" numCol="1" anchor="t" anchorCtr="0" compatLnSpc="1">
            <a:prstTxWarp prst="textNoShape">
              <a:avLst/>
            </a:prstTxWarp>
          </a:bodyPr>
          <a:lstStyle/>
          <a:p>
            <a:endParaRPr lang="hr-HR" sz="6023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C698097-DF2F-4E7D-ABEF-D3F4450970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30312" y="5903984"/>
            <a:ext cx="1494841" cy="996560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573A2FCC-74DA-4037-BBEA-02832C9ADDCD}"/>
              </a:ext>
            </a:extLst>
          </p:cNvPr>
          <p:cNvSpPr/>
          <p:nvPr/>
        </p:nvSpPr>
        <p:spPr>
          <a:xfrm>
            <a:off x="16838737" y="7426536"/>
            <a:ext cx="4077993" cy="251210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Turska</a:t>
            </a:r>
          </a:p>
          <a:p>
            <a:pPr algn="ctr"/>
            <a:endParaRPr lang="hr-HR" sz="6023" dirty="0"/>
          </a:p>
        </p:txBody>
      </p:sp>
      <p:sp>
        <p:nvSpPr>
          <p:cNvPr id="26" name="AutoShape 10" descr="Zastava Turske – Wikipedija">
            <a:extLst>
              <a:ext uri="{FF2B5EF4-FFF2-40B4-BE49-F238E27FC236}">
                <a16:creationId xmlns:a16="http://schemas.microsoft.com/office/drawing/2014/main" id="{DFEF04D3-E5AF-4276-A5E4-322E87D005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69756" y="7470100"/>
            <a:ext cx="539988" cy="5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61996" tIns="80998" rIns="161996" bIns="80998" numCol="1" anchor="t" anchorCtr="0" compatLnSpc="1">
            <a:prstTxWarp prst="textNoShape">
              <a:avLst/>
            </a:prstTxWarp>
          </a:bodyPr>
          <a:lstStyle/>
          <a:p>
            <a:endParaRPr lang="hr-HR" sz="6023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485E343-275E-4C11-A8BE-8D71882F44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37189" y="8505015"/>
            <a:ext cx="1739652" cy="1159768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FF66DA5F-852D-4ECF-B779-6A65E078C3FA}"/>
              </a:ext>
            </a:extLst>
          </p:cNvPr>
          <p:cNvSpPr/>
          <p:nvPr/>
        </p:nvSpPr>
        <p:spPr>
          <a:xfrm>
            <a:off x="16851201" y="10074165"/>
            <a:ext cx="4077992" cy="26766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dirty="0"/>
              <a:t>Hrvatska</a:t>
            </a:r>
          </a:p>
          <a:p>
            <a:pPr algn="ctr"/>
            <a:endParaRPr lang="hr-HR" sz="6023" dirty="0"/>
          </a:p>
        </p:txBody>
      </p:sp>
      <p:sp>
        <p:nvSpPr>
          <p:cNvPr id="29" name="AutoShape 12" descr="Zastava Republike Hrvatske – Wikipedija">
            <a:extLst>
              <a:ext uri="{FF2B5EF4-FFF2-40B4-BE49-F238E27FC236}">
                <a16:creationId xmlns:a16="http://schemas.microsoft.com/office/drawing/2014/main" id="{2C40EBC6-9990-4D68-8804-518C41DF30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39750" y="7740094"/>
            <a:ext cx="539988" cy="5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61996" tIns="80998" rIns="161996" bIns="80998" numCol="1" anchor="t" anchorCtr="0" compatLnSpc="1">
            <a:prstTxWarp prst="textNoShape">
              <a:avLst/>
            </a:prstTxWarp>
          </a:bodyPr>
          <a:lstStyle/>
          <a:p>
            <a:endParaRPr lang="hr-HR" sz="6023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AC5E19B-EC14-4482-86F5-C06E352800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076880" y="11452679"/>
            <a:ext cx="1599961" cy="10141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0172C7-D982-4798-8DEC-EDF2C9BD5A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030" y="754211"/>
            <a:ext cx="5658436" cy="39548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C986F3-D7DC-48F0-8B12-8B6E79E05BAA}"/>
              </a:ext>
            </a:extLst>
          </p:cNvPr>
          <p:cNvSpPr txBox="1"/>
          <p:nvPr/>
        </p:nvSpPr>
        <p:spPr>
          <a:xfrm>
            <a:off x="412955" y="13627510"/>
            <a:ext cx="2040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/>
              <a:t>Ova publikacija izražava isključivo stajalište njenih autora i Komisija se ne može smatrati odgovornom prilikom uporabe informacija koje se u njoj nalaze.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93108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125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SemiLight SemiConde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Tamara Berić-Blažić</dc:creator>
  <cp:lastModifiedBy>Tamara Berić-Blažić</cp:lastModifiedBy>
  <cp:revision>10</cp:revision>
  <dcterms:created xsi:type="dcterms:W3CDTF">2020-10-22T10:59:28Z</dcterms:created>
  <dcterms:modified xsi:type="dcterms:W3CDTF">2020-11-23T10:48:57Z</dcterms:modified>
</cp:coreProperties>
</file>